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グループ化 1299">
            <a:extLst>
              <a:ext uri="{FF2B5EF4-FFF2-40B4-BE49-F238E27FC236}">
                <a16:creationId xmlns:a16="http://schemas.microsoft.com/office/drawing/2014/main" id="{F937F340-F950-483E-8344-C11BD232E0AC}"/>
              </a:ext>
            </a:extLst>
          </p:cNvPr>
          <p:cNvGrpSpPr/>
          <p:nvPr/>
        </p:nvGrpSpPr>
        <p:grpSpPr>
          <a:xfrm>
            <a:off x="1505703" y="1139439"/>
            <a:ext cx="924719" cy="2174281"/>
            <a:chOff x="1285875" y="323849"/>
            <a:chExt cx="1271588" cy="2989871"/>
          </a:xfrm>
        </p:grpSpPr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0A781C4A-C7F4-4602-9D99-5346CEEDD20C}"/>
                </a:ext>
              </a:extLst>
            </p:cNvPr>
            <p:cNvGrpSpPr/>
            <p:nvPr/>
          </p:nvGrpSpPr>
          <p:grpSpPr>
            <a:xfrm>
              <a:off x="1285875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A0670C02-3E05-4EF9-9465-E536122B090A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5848136E-E625-427F-A184-81C0470C6684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楕円 1305">
                <a:extLst>
                  <a:ext uri="{FF2B5EF4-FFF2-40B4-BE49-F238E27FC236}">
                    <a16:creationId xmlns:a16="http://schemas.microsoft.com/office/drawing/2014/main" id="{36D1FFD7-1A6A-4423-9B82-DE73A4C6E3E0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394BA4B-B06D-47FA-A8B1-B1542DF1FDE8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1DC10520-E632-4659-BB93-50ECEAED901C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FA295275-71BC-487B-8CE4-05F20CDAC653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27F8CD6B-F096-476C-9A7E-942629D46149}"/>
                </a:ext>
              </a:extLst>
            </p:cNvPr>
            <p:cNvSpPr/>
            <p:nvPr/>
          </p:nvSpPr>
          <p:spPr>
            <a:xfrm rot="10800000">
              <a:off x="1665702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テキスト ボックス 1302">
              <a:extLst>
                <a:ext uri="{FF2B5EF4-FFF2-40B4-BE49-F238E27FC236}">
                  <a16:creationId xmlns:a16="http://schemas.microsoft.com/office/drawing/2014/main" id="{128A06B3-07AC-4E1D-9E91-028EB3358982}"/>
                </a:ext>
              </a:extLst>
            </p:cNvPr>
            <p:cNvSpPr txBox="1"/>
            <p:nvPr/>
          </p:nvSpPr>
          <p:spPr>
            <a:xfrm rot="5400000">
              <a:off x="1212630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ねりからし</a:t>
              </a: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90A53117-A992-4DB9-B5CB-1AFC63590DEA}"/>
              </a:ext>
            </a:extLst>
          </p:cNvPr>
          <p:cNvGrpSpPr/>
          <p:nvPr/>
        </p:nvGrpSpPr>
        <p:grpSpPr>
          <a:xfrm>
            <a:off x="1433069" y="3935177"/>
            <a:ext cx="1478510" cy="2384323"/>
            <a:chOff x="2716417" y="2821279"/>
            <a:chExt cx="2033111" cy="3278701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FC7BC103-30DD-454E-960B-A7B658999CB7}"/>
                </a:ext>
              </a:extLst>
            </p:cNvPr>
            <p:cNvGrpSpPr/>
            <p:nvPr/>
          </p:nvGrpSpPr>
          <p:grpSpPr>
            <a:xfrm>
              <a:off x="2716417" y="5428837"/>
              <a:ext cx="550851" cy="671143"/>
              <a:chOff x="1777854" y="2179637"/>
              <a:chExt cx="633244" cy="771528"/>
            </a:xfrm>
          </p:grpSpPr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A761C798-BA3E-46C5-95F9-39CD975178E6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楕円 1325">
                <a:extLst>
                  <a:ext uri="{FF2B5EF4-FFF2-40B4-BE49-F238E27FC236}">
                    <a16:creationId xmlns:a16="http://schemas.microsoft.com/office/drawing/2014/main" id="{09498303-B4B2-42DB-B2BE-EA741FE6CD5B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E3A86FB8-C3B3-4D3C-8118-E1A5746DD7D8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501B92F8-B27F-473C-91C2-88FBE3A4471C}"/>
                </a:ext>
              </a:extLst>
            </p:cNvPr>
            <p:cNvSpPr/>
            <p:nvPr/>
          </p:nvSpPr>
          <p:spPr>
            <a:xfrm rot="5400000">
              <a:off x="3965321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EC1225B3-B338-4524-86BB-9BEBF7A8D24E}"/>
                </a:ext>
              </a:extLst>
            </p:cNvPr>
            <p:cNvGrpSpPr/>
            <p:nvPr/>
          </p:nvGrpSpPr>
          <p:grpSpPr>
            <a:xfrm rot="20700000">
              <a:off x="2867042" y="2821279"/>
              <a:ext cx="1271588" cy="2752724"/>
              <a:chOff x="4124325" y="323849"/>
              <a:chExt cx="1271588" cy="2752724"/>
            </a:xfrm>
          </p:grpSpPr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98535DCA-11E1-4CAE-8D9D-FE0DDDBD62B6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上の 2 つの角を丸める 1314">
                <a:extLst>
                  <a:ext uri="{FF2B5EF4-FFF2-40B4-BE49-F238E27FC236}">
                    <a16:creationId xmlns:a16="http://schemas.microsoft.com/office/drawing/2014/main" id="{47156243-4FBC-48EA-A514-B39EDA98F3A4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CBBDDC4A-06FB-4B6D-AFCD-8A443AD6797B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5EA88280-A747-4E92-96F6-DF896E06A96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角を丸くする 1317">
                <a:extLst>
                  <a:ext uri="{FF2B5EF4-FFF2-40B4-BE49-F238E27FC236}">
                    <a16:creationId xmlns:a16="http://schemas.microsoft.com/office/drawing/2014/main" id="{D7F8E79B-EB74-4A49-B56E-4BC33AE0A732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47EB61CA-C6D0-43CE-A02C-A169B20E1E83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四角形: 角を丸くする 1319">
                <a:extLst>
                  <a:ext uri="{FF2B5EF4-FFF2-40B4-BE49-F238E27FC236}">
                    <a16:creationId xmlns:a16="http://schemas.microsoft.com/office/drawing/2014/main" id="{AB3F44B9-1038-485E-8889-32D1C0722041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548D8B25-5703-4ACF-AEE2-A49617D8F288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>
                <a:extLst>
                  <a:ext uri="{FF2B5EF4-FFF2-40B4-BE49-F238E27FC236}">
                    <a16:creationId xmlns:a16="http://schemas.microsoft.com/office/drawing/2014/main" id="{9040D77B-E170-4F04-85FA-8A6AEA6031F3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正方形/長方形 1322">
                <a:extLst>
                  <a:ext uri="{FF2B5EF4-FFF2-40B4-BE49-F238E27FC236}">
                    <a16:creationId xmlns:a16="http://schemas.microsoft.com/office/drawing/2014/main" id="{BFF6825B-6CFC-4BAD-957B-0C99D25E64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テキスト ボックス 1323">
                <a:extLst>
                  <a:ext uri="{FF2B5EF4-FFF2-40B4-BE49-F238E27FC236}">
                    <a16:creationId xmlns:a16="http://schemas.microsoft.com/office/drawing/2014/main" id="{E1FA290F-6C8F-476D-B196-7DCE2F8CCEF1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ねりからし</a:t>
                </a:r>
              </a:p>
            </p:txBody>
          </p:sp>
        </p:grpSp>
      </p:grp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E010F8C6-ACD2-4BB0-BC03-889A75544B20}"/>
              </a:ext>
            </a:extLst>
          </p:cNvPr>
          <p:cNvGrpSpPr/>
          <p:nvPr/>
        </p:nvGrpSpPr>
        <p:grpSpPr>
          <a:xfrm>
            <a:off x="4546934" y="1139439"/>
            <a:ext cx="924719" cy="2174281"/>
            <a:chOff x="3840817" y="323849"/>
            <a:chExt cx="1271588" cy="2989871"/>
          </a:xfrm>
        </p:grpSpPr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A18A69F2-B498-4753-91E5-3B45E849A512}"/>
                </a:ext>
              </a:extLst>
            </p:cNvPr>
            <p:cNvGrpSpPr/>
            <p:nvPr/>
          </p:nvGrpSpPr>
          <p:grpSpPr>
            <a:xfrm>
              <a:off x="3840817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F033136B-7C11-4A45-82D5-44EA0B96A449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BA3B97A5-3EBD-4A55-8B07-C336B212BEB6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楕円 1333">
                <a:extLst>
                  <a:ext uri="{FF2B5EF4-FFF2-40B4-BE49-F238E27FC236}">
                    <a16:creationId xmlns:a16="http://schemas.microsoft.com/office/drawing/2014/main" id="{7D60A992-283A-4665-8FD9-7898C711D1CD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31B1823E-BC5A-4E06-9C4A-039CA19731AA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61CA4F10-4076-467C-B3AD-3714FA8E32E7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A32C29EF-4847-4DC7-B18A-4B3788ECD5AD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99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0617A41B-C548-484E-95F3-4E626344FB6D}"/>
                </a:ext>
              </a:extLst>
            </p:cNvPr>
            <p:cNvSpPr/>
            <p:nvPr/>
          </p:nvSpPr>
          <p:spPr>
            <a:xfrm rot="10800000">
              <a:off x="4220644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4B33DD31-80B5-43C9-825F-8F5549285256}"/>
                </a:ext>
              </a:extLst>
            </p:cNvPr>
            <p:cNvSpPr txBox="1"/>
            <p:nvPr/>
          </p:nvSpPr>
          <p:spPr>
            <a:xfrm rot="5400000">
              <a:off x="3767572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生わさび</a:t>
              </a:r>
            </a:p>
          </p:txBody>
        </p:sp>
      </p:grpSp>
      <p:grpSp>
        <p:nvGrpSpPr>
          <p:cNvPr id="1338" name="グループ化 1337">
            <a:extLst>
              <a:ext uri="{FF2B5EF4-FFF2-40B4-BE49-F238E27FC236}">
                <a16:creationId xmlns:a16="http://schemas.microsoft.com/office/drawing/2014/main" id="{C0A36398-B177-49A0-8EBE-C38A8DA2AA42}"/>
              </a:ext>
            </a:extLst>
          </p:cNvPr>
          <p:cNvGrpSpPr/>
          <p:nvPr/>
        </p:nvGrpSpPr>
        <p:grpSpPr>
          <a:xfrm>
            <a:off x="4347434" y="3935177"/>
            <a:ext cx="1478510" cy="2384323"/>
            <a:chOff x="5271359" y="2821279"/>
            <a:chExt cx="2033111" cy="3278701"/>
          </a:xfrm>
        </p:grpSpPr>
        <p:grpSp>
          <p:nvGrpSpPr>
            <p:cNvPr id="1339" name="グループ化 1338">
              <a:extLst>
                <a:ext uri="{FF2B5EF4-FFF2-40B4-BE49-F238E27FC236}">
                  <a16:creationId xmlns:a16="http://schemas.microsoft.com/office/drawing/2014/main" id="{55D4555D-0E09-486B-AD7D-B3080FC339EB}"/>
                </a:ext>
              </a:extLst>
            </p:cNvPr>
            <p:cNvGrpSpPr/>
            <p:nvPr/>
          </p:nvGrpSpPr>
          <p:grpSpPr>
            <a:xfrm>
              <a:off x="5271359" y="5428837"/>
              <a:ext cx="550851" cy="671143"/>
              <a:chOff x="1777854" y="2179637"/>
              <a:chExt cx="633244" cy="771528"/>
            </a:xfrm>
          </p:grpSpPr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F168F634-8BB6-498E-AFF4-E645620A6DCE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5503146B-8E48-4AB9-A70C-8077D9C08BFF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FD5529AC-0F34-423F-8F7A-E9EC145EC3C3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53055B30-3122-480A-84C7-96353254FD14}"/>
                </a:ext>
              </a:extLst>
            </p:cNvPr>
            <p:cNvSpPr/>
            <p:nvPr/>
          </p:nvSpPr>
          <p:spPr>
            <a:xfrm rot="5400000">
              <a:off x="6520263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1" name="グループ化 1340">
              <a:extLst>
                <a:ext uri="{FF2B5EF4-FFF2-40B4-BE49-F238E27FC236}">
                  <a16:creationId xmlns:a16="http://schemas.microsoft.com/office/drawing/2014/main" id="{6E7D979B-4AB1-4B8D-9838-2159520298BB}"/>
                </a:ext>
              </a:extLst>
            </p:cNvPr>
            <p:cNvGrpSpPr/>
            <p:nvPr/>
          </p:nvGrpSpPr>
          <p:grpSpPr>
            <a:xfrm rot="20700000">
              <a:off x="5421984" y="2821279"/>
              <a:ext cx="1271588" cy="2752724"/>
              <a:chOff x="4124325" y="323849"/>
              <a:chExt cx="1271588" cy="275272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1BF920DF-9C43-4367-9F64-A87DA1AC18FC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63F6A916-F6C7-4C72-BBD0-3A8232306B72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D3DD46D3-C331-4F04-8B8F-5743C1FFD3B9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B033125E-B2C5-4C65-81BD-C1CC57A84BFE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角を丸くする 1345">
                <a:extLst>
                  <a:ext uri="{FF2B5EF4-FFF2-40B4-BE49-F238E27FC236}">
                    <a16:creationId xmlns:a16="http://schemas.microsoft.com/office/drawing/2014/main" id="{77AC06F1-2523-4A40-9A9C-AFE655269DA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四角形: 角を丸くする 1346">
                <a:extLst>
                  <a:ext uri="{FF2B5EF4-FFF2-40B4-BE49-F238E27FC236}">
                    <a16:creationId xmlns:a16="http://schemas.microsoft.com/office/drawing/2014/main" id="{34F8C0EF-AB44-407E-9E6D-4CA3B8E2E7E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角を丸くする 1347">
                <a:extLst>
                  <a:ext uri="{FF2B5EF4-FFF2-40B4-BE49-F238E27FC236}">
                    <a16:creationId xmlns:a16="http://schemas.microsoft.com/office/drawing/2014/main" id="{8D1284BF-4979-4723-8697-A676C31971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FEC4B208-65E4-4C6E-94B5-773BBE28CE3A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正方形/長方形 1349">
                <a:extLst>
                  <a:ext uri="{FF2B5EF4-FFF2-40B4-BE49-F238E27FC236}">
                    <a16:creationId xmlns:a16="http://schemas.microsoft.com/office/drawing/2014/main" id="{1A3DDC65-AF11-4844-9688-E32212903810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A1859E9D-F612-4B77-BE2F-21738DBEEB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99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テキスト ボックス 1351">
                <a:extLst>
                  <a:ext uri="{FF2B5EF4-FFF2-40B4-BE49-F238E27FC236}">
                    <a16:creationId xmlns:a16="http://schemas.microsoft.com/office/drawing/2014/main" id="{B32861C2-B60D-4EC3-81B8-02AC323A22DA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生わさび</a:t>
                </a:r>
              </a:p>
            </p:txBody>
          </p:sp>
        </p:grpSp>
      </p:grpSp>
      <p:grpSp>
        <p:nvGrpSpPr>
          <p:cNvPr id="1356" name="グループ化 1355">
            <a:extLst>
              <a:ext uri="{FF2B5EF4-FFF2-40B4-BE49-F238E27FC236}">
                <a16:creationId xmlns:a16="http://schemas.microsoft.com/office/drawing/2014/main" id="{979EC077-113D-4950-BA2B-E2DC5587AB3D}"/>
              </a:ext>
            </a:extLst>
          </p:cNvPr>
          <p:cNvGrpSpPr/>
          <p:nvPr/>
        </p:nvGrpSpPr>
        <p:grpSpPr>
          <a:xfrm>
            <a:off x="7426415" y="1139439"/>
            <a:ext cx="924719" cy="2174281"/>
            <a:chOff x="6682629" y="323849"/>
            <a:chExt cx="1271588" cy="2989871"/>
          </a:xfrm>
        </p:grpSpPr>
        <p:grpSp>
          <p:nvGrpSpPr>
            <p:cNvPr id="1357" name="グループ化 1356">
              <a:extLst>
                <a:ext uri="{FF2B5EF4-FFF2-40B4-BE49-F238E27FC236}">
                  <a16:creationId xmlns:a16="http://schemas.microsoft.com/office/drawing/2014/main" id="{12C657BE-765C-49F4-94BE-812CCC77C844}"/>
                </a:ext>
              </a:extLst>
            </p:cNvPr>
            <p:cNvGrpSpPr/>
            <p:nvPr/>
          </p:nvGrpSpPr>
          <p:grpSpPr>
            <a:xfrm>
              <a:off x="6682629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C7C03D43-4A9A-45C1-B5A5-45838C9C01A2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四角形: 上の 2 つの角を丸める 1360">
                <a:extLst>
                  <a:ext uri="{FF2B5EF4-FFF2-40B4-BE49-F238E27FC236}">
                    <a16:creationId xmlns:a16="http://schemas.microsoft.com/office/drawing/2014/main" id="{BC948CBE-01CE-4C61-B371-C6446EF29DAF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55D7443F-FC42-4478-AEA5-B30605C030B6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0DD8A898-E4E1-4D87-AAC9-EA5AF20D5297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正方形/長方形 1363">
                <a:extLst>
                  <a:ext uri="{FF2B5EF4-FFF2-40B4-BE49-F238E27FC236}">
                    <a16:creationId xmlns:a16="http://schemas.microsoft.com/office/drawing/2014/main" id="{50D83D49-743A-4064-8125-6185ADAD398D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02E3E940-46F8-44A4-A1F6-4A4377E414AC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128E5182-4347-44FB-8F72-EB499E574D72}"/>
                </a:ext>
              </a:extLst>
            </p:cNvPr>
            <p:cNvSpPr/>
            <p:nvPr/>
          </p:nvSpPr>
          <p:spPr>
            <a:xfrm rot="10800000">
              <a:off x="7062456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>
              <a:extLst>
                <a:ext uri="{FF2B5EF4-FFF2-40B4-BE49-F238E27FC236}">
                  <a16:creationId xmlns:a16="http://schemas.microsoft.com/office/drawing/2014/main" id="{1909A3C7-9D76-4300-9B84-0C8049B0B2E4}"/>
                </a:ext>
              </a:extLst>
            </p:cNvPr>
            <p:cNvSpPr txBox="1"/>
            <p:nvPr/>
          </p:nvSpPr>
          <p:spPr>
            <a:xfrm rot="5400000">
              <a:off x="6609384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しょうが</a:t>
              </a:r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73C05CA7-8D1F-4987-AD89-42384AB00B24}"/>
              </a:ext>
            </a:extLst>
          </p:cNvPr>
          <p:cNvGrpSpPr/>
          <p:nvPr/>
        </p:nvGrpSpPr>
        <p:grpSpPr>
          <a:xfrm>
            <a:off x="7352126" y="3943673"/>
            <a:ext cx="1478510" cy="2384323"/>
            <a:chOff x="8113171" y="2821279"/>
            <a:chExt cx="2033111" cy="3278701"/>
          </a:xfrm>
        </p:grpSpPr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A15B6C54-770D-4816-AD00-F8998E8B172B}"/>
                </a:ext>
              </a:extLst>
            </p:cNvPr>
            <p:cNvGrpSpPr/>
            <p:nvPr/>
          </p:nvGrpSpPr>
          <p:grpSpPr>
            <a:xfrm>
              <a:off x="8113171" y="5428837"/>
              <a:ext cx="550851" cy="671143"/>
              <a:chOff x="1777854" y="2179637"/>
              <a:chExt cx="633244" cy="771528"/>
            </a:xfrm>
          </p:grpSpPr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C3060BE2-45E1-436C-9FF8-F85030A1F6F9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B96E7750-7AD4-495E-8F22-C0400161F915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AD9C8660-154C-45F6-B5D5-7EE675ED888A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1CC55286-9733-49BA-8F9A-8C1FB8243E2A}"/>
                </a:ext>
              </a:extLst>
            </p:cNvPr>
            <p:cNvSpPr/>
            <p:nvPr/>
          </p:nvSpPr>
          <p:spPr>
            <a:xfrm rot="5400000">
              <a:off x="9362075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69" name="グループ化 1368">
              <a:extLst>
                <a:ext uri="{FF2B5EF4-FFF2-40B4-BE49-F238E27FC236}">
                  <a16:creationId xmlns:a16="http://schemas.microsoft.com/office/drawing/2014/main" id="{8CA7CFC2-D397-44C6-9C25-122E478C7434}"/>
                </a:ext>
              </a:extLst>
            </p:cNvPr>
            <p:cNvGrpSpPr/>
            <p:nvPr/>
          </p:nvGrpSpPr>
          <p:grpSpPr>
            <a:xfrm rot="20700000">
              <a:off x="8263796" y="2821279"/>
              <a:ext cx="1271588" cy="2752724"/>
              <a:chOff x="4124325" y="323849"/>
              <a:chExt cx="1271588" cy="2752724"/>
            </a:xfrm>
          </p:grpSpPr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26C2B84C-3E01-4491-9249-816D1C9D2691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四角形: 上の 2 つの角を丸める 1370">
                <a:extLst>
                  <a:ext uri="{FF2B5EF4-FFF2-40B4-BE49-F238E27FC236}">
                    <a16:creationId xmlns:a16="http://schemas.microsoft.com/office/drawing/2014/main" id="{1BFACC04-8114-4D13-8092-6C5ADEC20431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60071FD3-A3F1-4EF5-B80E-F71DB8B1ED81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231011D4-BD34-4614-9942-2D13A60352A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四角形: 角を丸くする 1373">
                <a:extLst>
                  <a:ext uri="{FF2B5EF4-FFF2-40B4-BE49-F238E27FC236}">
                    <a16:creationId xmlns:a16="http://schemas.microsoft.com/office/drawing/2014/main" id="{9E26F771-E87B-4CAD-A271-60B7DD84F386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四角形: 角を丸くする 1374">
                <a:extLst>
                  <a:ext uri="{FF2B5EF4-FFF2-40B4-BE49-F238E27FC236}">
                    <a16:creationId xmlns:a16="http://schemas.microsoft.com/office/drawing/2014/main" id="{9F4C7D70-DC1D-46DF-BD65-A8E97DFD3129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四角形: 角を丸くする 1375">
                <a:extLst>
                  <a:ext uri="{FF2B5EF4-FFF2-40B4-BE49-F238E27FC236}">
                    <a16:creationId xmlns:a16="http://schemas.microsoft.com/office/drawing/2014/main" id="{95DA88E0-0FB9-4169-BF28-8D12D6C4EA4B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F2056369-7831-4464-835E-7F3C0E7E972D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正方形/長方形 1377">
                <a:extLst>
                  <a:ext uri="{FF2B5EF4-FFF2-40B4-BE49-F238E27FC236}">
                    <a16:creationId xmlns:a16="http://schemas.microsoft.com/office/drawing/2014/main" id="{3E7BB1A4-A1B2-4C64-AD70-569B9507BAF9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正方形/長方形 1378">
                <a:extLst>
                  <a:ext uri="{FF2B5EF4-FFF2-40B4-BE49-F238E27FC236}">
                    <a16:creationId xmlns:a16="http://schemas.microsoft.com/office/drawing/2014/main" id="{E88F3CBB-57D4-4EB8-B617-B47211D5819E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テキスト ボックス 1379">
                <a:extLst>
                  <a:ext uri="{FF2B5EF4-FFF2-40B4-BE49-F238E27FC236}">
                    <a16:creationId xmlns:a16="http://schemas.microsoft.com/office/drawing/2014/main" id="{9496E875-7BD6-4AC0-8607-A03FC070EACE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しょうが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グループ化 1299">
            <a:extLst>
              <a:ext uri="{FF2B5EF4-FFF2-40B4-BE49-F238E27FC236}">
                <a16:creationId xmlns:a16="http://schemas.microsoft.com/office/drawing/2014/main" id="{F2E259DB-F445-4558-956A-67F3D93A1524}"/>
              </a:ext>
            </a:extLst>
          </p:cNvPr>
          <p:cNvGrpSpPr/>
          <p:nvPr/>
        </p:nvGrpSpPr>
        <p:grpSpPr>
          <a:xfrm>
            <a:off x="1505703" y="1139439"/>
            <a:ext cx="924719" cy="2174281"/>
            <a:chOff x="1285875" y="323849"/>
            <a:chExt cx="1271588" cy="2989871"/>
          </a:xfrm>
        </p:grpSpPr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6791FC55-31E1-4FD5-8600-C157CBC6D5D0}"/>
                </a:ext>
              </a:extLst>
            </p:cNvPr>
            <p:cNvGrpSpPr/>
            <p:nvPr/>
          </p:nvGrpSpPr>
          <p:grpSpPr>
            <a:xfrm>
              <a:off x="1285875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EC222E7B-7E96-4065-B1EB-C94AF8C54917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82E75AC5-4388-489F-8175-1DED72B865F4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楕円 1305">
                <a:extLst>
                  <a:ext uri="{FF2B5EF4-FFF2-40B4-BE49-F238E27FC236}">
                    <a16:creationId xmlns:a16="http://schemas.microsoft.com/office/drawing/2014/main" id="{463E54EB-1C00-4E24-9158-7A8D680135E6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CC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5B2FDD63-AC00-47C9-86A0-7C78D08CB4FF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E3A9707F-4564-4EF7-ADDF-ACD8DCF431A8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A2EA05E6-DE08-4675-B61A-F8C30EF00359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FD9F2D46-C171-43C2-A7DE-6EF8BC3AADBF}"/>
                </a:ext>
              </a:extLst>
            </p:cNvPr>
            <p:cNvSpPr/>
            <p:nvPr/>
          </p:nvSpPr>
          <p:spPr>
            <a:xfrm rot="10800000">
              <a:off x="1665702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テキスト ボックス 1302">
              <a:extLst>
                <a:ext uri="{FF2B5EF4-FFF2-40B4-BE49-F238E27FC236}">
                  <a16:creationId xmlns:a16="http://schemas.microsoft.com/office/drawing/2014/main" id="{8A0D54D2-D132-4579-B511-A5E4E85C8D68}"/>
                </a:ext>
              </a:extLst>
            </p:cNvPr>
            <p:cNvSpPr txBox="1"/>
            <p:nvPr/>
          </p:nvSpPr>
          <p:spPr>
            <a:xfrm rot="5400000">
              <a:off x="1212630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ねりからし</a:t>
              </a: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DD00C227-30E4-4B38-8F1B-369D0A9CD886}"/>
              </a:ext>
            </a:extLst>
          </p:cNvPr>
          <p:cNvGrpSpPr/>
          <p:nvPr/>
        </p:nvGrpSpPr>
        <p:grpSpPr>
          <a:xfrm>
            <a:off x="1433069" y="3935177"/>
            <a:ext cx="1478510" cy="2384323"/>
            <a:chOff x="2716417" y="2821279"/>
            <a:chExt cx="2033111" cy="3278701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7B4848FA-D580-4A08-816F-69C1E4778D6C}"/>
                </a:ext>
              </a:extLst>
            </p:cNvPr>
            <p:cNvGrpSpPr/>
            <p:nvPr/>
          </p:nvGrpSpPr>
          <p:grpSpPr>
            <a:xfrm>
              <a:off x="2716417" y="5428837"/>
              <a:ext cx="550851" cy="671143"/>
              <a:chOff x="1777854" y="2179637"/>
              <a:chExt cx="633244" cy="771528"/>
            </a:xfrm>
          </p:grpSpPr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951DF298-EEDA-42ED-BC9B-3FEFBABC0F79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楕円 1325">
                <a:extLst>
                  <a:ext uri="{FF2B5EF4-FFF2-40B4-BE49-F238E27FC236}">
                    <a16:creationId xmlns:a16="http://schemas.microsoft.com/office/drawing/2014/main" id="{04CF81F5-E5BD-419F-93F8-B9DDB34282A4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D280A79D-1296-4D37-A33D-7817F8131B38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03244962-2403-4515-878E-265AC0DC9BD5}"/>
                </a:ext>
              </a:extLst>
            </p:cNvPr>
            <p:cNvSpPr/>
            <p:nvPr/>
          </p:nvSpPr>
          <p:spPr>
            <a:xfrm rot="5400000">
              <a:off x="3965321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A5BBEBB1-28D3-4219-8A5B-6993A1E8F1FD}"/>
                </a:ext>
              </a:extLst>
            </p:cNvPr>
            <p:cNvGrpSpPr/>
            <p:nvPr/>
          </p:nvGrpSpPr>
          <p:grpSpPr>
            <a:xfrm rot="20700000">
              <a:off x="2867042" y="2821279"/>
              <a:ext cx="1271588" cy="2752724"/>
              <a:chOff x="4124325" y="323849"/>
              <a:chExt cx="1271588" cy="2752724"/>
            </a:xfrm>
          </p:grpSpPr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19D63999-7E8B-4473-9E46-563B71DE90BF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上の 2 つの角を丸める 1314">
                <a:extLst>
                  <a:ext uri="{FF2B5EF4-FFF2-40B4-BE49-F238E27FC236}">
                    <a16:creationId xmlns:a16="http://schemas.microsoft.com/office/drawing/2014/main" id="{096BE49D-768B-4210-80FB-0B806D656553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04213323-2E5A-4892-AD46-F7D8C79132DD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CC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86C224E9-0EDF-4964-A6F4-E51DD30EE41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角を丸くする 1317">
                <a:extLst>
                  <a:ext uri="{FF2B5EF4-FFF2-40B4-BE49-F238E27FC236}">
                    <a16:creationId xmlns:a16="http://schemas.microsoft.com/office/drawing/2014/main" id="{5DFC7AE3-B9E1-46A7-92E4-80A5DE547DA7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10210A67-43B3-4F44-B789-BE7A00EDAE4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四角形: 角を丸くする 1319">
                <a:extLst>
                  <a:ext uri="{FF2B5EF4-FFF2-40B4-BE49-F238E27FC236}">
                    <a16:creationId xmlns:a16="http://schemas.microsoft.com/office/drawing/2014/main" id="{86E2FBDA-08BB-45F5-BC95-39A5E2FC0113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1CE28C28-BDD2-45D8-86E6-13EADA590905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>
                <a:extLst>
                  <a:ext uri="{FF2B5EF4-FFF2-40B4-BE49-F238E27FC236}">
                    <a16:creationId xmlns:a16="http://schemas.microsoft.com/office/drawing/2014/main" id="{69D0D9C3-A52E-430E-9E05-9F735CECF766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正方形/長方形 1322">
                <a:extLst>
                  <a:ext uri="{FF2B5EF4-FFF2-40B4-BE49-F238E27FC236}">
                    <a16:creationId xmlns:a16="http://schemas.microsoft.com/office/drawing/2014/main" id="{88855CC0-0C39-4296-9997-00F800A6B8C5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テキスト ボックス 1323">
                <a:extLst>
                  <a:ext uri="{FF2B5EF4-FFF2-40B4-BE49-F238E27FC236}">
                    <a16:creationId xmlns:a16="http://schemas.microsoft.com/office/drawing/2014/main" id="{83649E28-9CA1-4838-93CA-89EAE73B20DA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ねりからし</a:t>
                </a:r>
              </a:p>
            </p:txBody>
          </p:sp>
        </p:grpSp>
      </p:grp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0F2C3D14-0B25-4848-BA45-153C28973317}"/>
              </a:ext>
            </a:extLst>
          </p:cNvPr>
          <p:cNvGrpSpPr/>
          <p:nvPr/>
        </p:nvGrpSpPr>
        <p:grpSpPr>
          <a:xfrm>
            <a:off x="4546934" y="1139439"/>
            <a:ext cx="924719" cy="2174281"/>
            <a:chOff x="3840817" y="323849"/>
            <a:chExt cx="1271588" cy="2989871"/>
          </a:xfrm>
        </p:grpSpPr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40F55F92-5EBC-42FB-AC62-7ED51FF88AC6}"/>
                </a:ext>
              </a:extLst>
            </p:cNvPr>
            <p:cNvGrpSpPr/>
            <p:nvPr/>
          </p:nvGrpSpPr>
          <p:grpSpPr>
            <a:xfrm>
              <a:off x="3840817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24915540-BD59-4451-A74C-CD4FD94EB281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5311B937-2744-4EB8-88BD-1B22325AE994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楕円 1333">
                <a:extLst>
                  <a:ext uri="{FF2B5EF4-FFF2-40B4-BE49-F238E27FC236}">
                    <a16:creationId xmlns:a16="http://schemas.microsoft.com/office/drawing/2014/main" id="{D13B0B19-F128-441E-9032-A55B315B3515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007F6FE2-A7F1-46C1-8303-B7C8B9409C4E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96D68D1A-ED8D-4A30-974B-A7E00DE905A9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424FFEE9-3DC0-4C9C-B9E7-918CCD4A9068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99FF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A0EDAA7E-2A0E-4D38-93BE-F72B0587EDCC}"/>
                </a:ext>
              </a:extLst>
            </p:cNvPr>
            <p:cNvSpPr/>
            <p:nvPr/>
          </p:nvSpPr>
          <p:spPr>
            <a:xfrm rot="10800000">
              <a:off x="4220644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335CADF0-0058-4DCC-8F47-EA6D4D102D3E}"/>
                </a:ext>
              </a:extLst>
            </p:cNvPr>
            <p:cNvSpPr txBox="1"/>
            <p:nvPr/>
          </p:nvSpPr>
          <p:spPr>
            <a:xfrm rot="5400000">
              <a:off x="3767572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生わさび</a:t>
              </a:r>
            </a:p>
          </p:txBody>
        </p:sp>
      </p:grpSp>
      <p:grpSp>
        <p:nvGrpSpPr>
          <p:cNvPr id="1338" name="グループ化 1337">
            <a:extLst>
              <a:ext uri="{FF2B5EF4-FFF2-40B4-BE49-F238E27FC236}">
                <a16:creationId xmlns:a16="http://schemas.microsoft.com/office/drawing/2014/main" id="{839E84B8-DFC6-4329-9AE3-9AF02745E75E}"/>
              </a:ext>
            </a:extLst>
          </p:cNvPr>
          <p:cNvGrpSpPr/>
          <p:nvPr/>
        </p:nvGrpSpPr>
        <p:grpSpPr>
          <a:xfrm>
            <a:off x="4347434" y="3935177"/>
            <a:ext cx="1478510" cy="2384323"/>
            <a:chOff x="5271359" y="2821279"/>
            <a:chExt cx="2033111" cy="3278701"/>
          </a:xfrm>
        </p:grpSpPr>
        <p:grpSp>
          <p:nvGrpSpPr>
            <p:cNvPr id="1339" name="グループ化 1338">
              <a:extLst>
                <a:ext uri="{FF2B5EF4-FFF2-40B4-BE49-F238E27FC236}">
                  <a16:creationId xmlns:a16="http://schemas.microsoft.com/office/drawing/2014/main" id="{54CB85E9-B7F1-4BF4-BB2E-EA24B344A017}"/>
                </a:ext>
              </a:extLst>
            </p:cNvPr>
            <p:cNvGrpSpPr/>
            <p:nvPr/>
          </p:nvGrpSpPr>
          <p:grpSpPr>
            <a:xfrm>
              <a:off x="5271359" y="5428837"/>
              <a:ext cx="550851" cy="671143"/>
              <a:chOff x="1777854" y="2179637"/>
              <a:chExt cx="633244" cy="771528"/>
            </a:xfrm>
          </p:grpSpPr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A055BD2E-5960-4C64-90B7-4A8A7FF0E05C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80BB52F0-3149-436A-A706-23500AB5D6F1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C84E7FA9-3663-4379-85E9-49B6C6B4CB24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1404CA2B-9E97-47B3-8EE0-A11CF9CF72D9}"/>
                </a:ext>
              </a:extLst>
            </p:cNvPr>
            <p:cNvSpPr/>
            <p:nvPr/>
          </p:nvSpPr>
          <p:spPr>
            <a:xfrm rot="5400000">
              <a:off x="6520263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1" name="グループ化 1340">
              <a:extLst>
                <a:ext uri="{FF2B5EF4-FFF2-40B4-BE49-F238E27FC236}">
                  <a16:creationId xmlns:a16="http://schemas.microsoft.com/office/drawing/2014/main" id="{07412C7A-377C-4BB1-8DCF-D01D035FAF6E}"/>
                </a:ext>
              </a:extLst>
            </p:cNvPr>
            <p:cNvGrpSpPr/>
            <p:nvPr/>
          </p:nvGrpSpPr>
          <p:grpSpPr>
            <a:xfrm rot="20700000">
              <a:off x="5421984" y="2821279"/>
              <a:ext cx="1271588" cy="2752724"/>
              <a:chOff x="4124325" y="323849"/>
              <a:chExt cx="1271588" cy="275272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6B3E9628-29EC-4841-918A-972449E4B4F3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189E82BD-20BB-425B-AD3F-7938EC10035D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79EB5FC5-6002-4191-A252-F4CC1C574895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B78717BA-28B5-4FD5-90FA-251398F6774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角を丸くする 1345">
                <a:extLst>
                  <a:ext uri="{FF2B5EF4-FFF2-40B4-BE49-F238E27FC236}">
                    <a16:creationId xmlns:a16="http://schemas.microsoft.com/office/drawing/2014/main" id="{DAE5F945-5AB2-4537-ADE7-F7E631D1083F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四角形: 角を丸くする 1346">
                <a:extLst>
                  <a:ext uri="{FF2B5EF4-FFF2-40B4-BE49-F238E27FC236}">
                    <a16:creationId xmlns:a16="http://schemas.microsoft.com/office/drawing/2014/main" id="{723D9272-0AF2-415B-9195-E7F09E351CFB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角を丸くする 1347">
                <a:extLst>
                  <a:ext uri="{FF2B5EF4-FFF2-40B4-BE49-F238E27FC236}">
                    <a16:creationId xmlns:a16="http://schemas.microsoft.com/office/drawing/2014/main" id="{E28465D0-E842-493C-BADD-EEB640B2AA60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2C9782E0-BEE7-46B6-B981-F9C2704612A8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正方形/長方形 1349">
                <a:extLst>
                  <a:ext uri="{FF2B5EF4-FFF2-40B4-BE49-F238E27FC236}">
                    <a16:creationId xmlns:a16="http://schemas.microsoft.com/office/drawing/2014/main" id="{9E0175EB-AB94-42E3-A4B5-488A53E37BCB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77519A3B-5D9B-44F1-83AE-A5AED2695161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99FF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テキスト ボックス 1351">
                <a:extLst>
                  <a:ext uri="{FF2B5EF4-FFF2-40B4-BE49-F238E27FC236}">
                    <a16:creationId xmlns:a16="http://schemas.microsoft.com/office/drawing/2014/main" id="{3F5E8E30-EB1B-43F2-9992-DEEFDB8D6796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生わさび</a:t>
                </a:r>
              </a:p>
            </p:txBody>
          </p:sp>
        </p:grpSp>
      </p:grpSp>
      <p:grpSp>
        <p:nvGrpSpPr>
          <p:cNvPr id="1356" name="グループ化 1355">
            <a:extLst>
              <a:ext uri="{FF2B5EF4-FFF2-40B4-BE49-F238E27FC236}">
                <a16:creationId xmlns:a16="http://schemas.microsoft.com/office/drawing/2014/main" id="{5C25A67A-C5C7-4C0E-9EDB-32AF518257DD}"/>
              </a:ext>
            </a:extLst>
          </p:cNvPr>
          <p:cNvGrpSpPr/>
          <p:nvPr/>
        </p:nvGrpSpPr>
        <p:grpSpPr>
          <a:xfrm>
            <a:off x="7426415" y="1139439"/>
            <a:ext cx="924719" cy="2174281"/>
            <a:chOff x="6682629" y="323849"/>
            <a:chExt cx="1271588" cy="2989871"/>
          </a:xfrm>
        </p:grpSpPr>
        <p:grpSp>
          <p:nvGrpSpPr>
            <p:cNvPr id="1357" name="グループ化 1356">
              <a:extLst>
                <a:ext uri="{FF2B5EF4-FFF2-40B4-BE49-F238E27FC236}">
                  <a16:creationId xmlns:a16="http://schemas.microsoft.com/office/drawing/2014/main" id="{5DD33D63-F6C7-4CAF-A380-0F3371B4B88A}"/>
                </a:ext>
              </a:extLst>
            </p:cNvPr>
            <p:cNvGrpSpPr/>
            <p:nvPr/>
          </p:nvGrpSpPr>
          <p:grpSpPr>
            <a:xfrm>
              <a:off x="6682629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1555C896-8B44-4EDE-9614-A74655AAB564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四角形: 上の 2 つの角を丸める 1360">
                <a:extLst>
                  <a:ext uri="{FF2B5EF4-FFF2-40B4-BE49-F238E27FC236}">
                    <a16:creationId xmlns:a16="http://schemas.microsoft.com/office/drawing/2014/main" id="{1E410576-1214-48C3-89F1-A116FBC7E46E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4A0C6EF2-94E5-442B-AF32-43D664E28AD9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E3775DD7-8268-4105-913E-FA46C3C2A2E2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正方形/長方形 1363">
                <a:extLst>
                  <a:ext uri="{FF2B5EF4-FFF2-40B4-BE49-F238E27FC236}">
                    <a16:creationId xmlns:a16="http://schemas.microsoft.com/office/drawing/2014/main" id="{9FB80262-FB08-48DB-BCE5-4242B969ED46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6248F08B-87F6-4642-9361-517C0473CD09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8A6473BF-3BF4-497A-B1A1-2F5FD89406C9}"/>
                </a:ext>
              </a:extLst>
            </p:cNvPr>
            <p:cNvSpPr/>
            <p:nvPr/>
          </p:nvSpPr>
          <p:spPr>
            <a:xfrm rot="10800000">
              <a:off x="7062456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>
              <a:extLst>
                <a:ext uri="{FF2B5EF4-FFF2-40B4-BE49-F238E27FC236}">
                  <a16:creationId xmlns:a16="http://schemas.microsoft.com/office/drawing/2014/main" id="{BCBD56FD-336F-4D21-8561-F52C1812E2A2}"/>
                </a:ext>
              </a:extLst>
            </p:cNvPr>
            <p:cNvSpPr txBox="1"/>
            <p:nvPr/>
          </p:nvSpPr>
          <p:spPr>
            <a:xfrm rot="5400000">
              <a:off x="6609384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しょうが</a:t>
              </a:r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E2302687-2315-4F27-B2FC-1E985D303FC6}"/>
              </a:ext>
            </a:extLst>
          </p:cNvPr>
          <p:cNvGrpSpPr/>
          <p:nvPr/>
        </p:nvGrpSpPr>
        <p:grpSpPr>
          <a:xfrm>
            <a:off x="7352126" y="3943673"/>
            <a:ext cx="1478510" cy="2384323"/>
            <a:chOff x="8113171" y="2821279"/>
            <a:chExt cx="2033111" cy="3278701"/>
          </a:xfrm>
        </p:grpSpPr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21D2195B-588C-4E08-8D68-B53AFBB426CD}"/>
                </a:ext>
              </a:extLst>
            </p:cNvPr>
            <p:cNvGrpSpPr/>
            <p:nvPr/>
          </p:nvGrpSpPr>
          <p:grpSpPr>
            <a:xfrm>
              <a:off x="8113171" y="5428837"/>
              <a:ext cx="550851" cy="671143"/>
              <a:chOff x="1777854" y="2179637"/>
              <a:chExt cx="633244" cy="771528"/>
            </a:xfrm>
          </p:grpSpPr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38FCE1B5-FE8D-47F8-9F58-A1DE18197B96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650AC3AA-0C66-4046-9115-FF39DD9D2B3A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6686CAEE-D395-4A4F-A85C-78B2503507CF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0501FB35-C3E5-4BCB-B4C0-CD124BC2F19B}"/>
                </a:ext>
              </a:extLst>
            </p:cNvPr>
            <p:cNvSpPr/>
            <p:nvPr/>
          </p:nvSpPr>
          <p:spPr>
            <a:xfrm rot="5400000">
              <a:off x="9362075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69" name="グループ化 1368">
              <a:extLst>
                <a:ext uri="{FF2B5EF4-FFF2-40B4-BE49-F238E27FC236}">
                  <a16:creationId xmlns:a16="http://schemas.microsoft.com/office/drawing/2014/main" id="{388DEEC7-C105-402B-A738-AD26512DE8E7}"/>
                </a:ext>
              </a:extLst>
            </p:cNvPr>
            <p:cNvGrpSpPr/>
            <p:nvPr/>
          </p:nvGrpSpPr>
          <p:grpSpPr>
            <a:xfrm rot="20700000">
              <a:off x="8263796" y="2821279"/>
              <a:ext cx="1271588" cy="2752724"/>
              <a:chOff x="4124325" y="323849"/>
              <a:chExt cx="1271588" cy="2752724"/>
            </a:xfrm>
          </p:grpSpPr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A5BF3D19-D0CA-4C36-A6A1-1A558C83BC05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四角形: 上の 2 つの角を丸める 1370">
                <a:extLst>
                  <a:ext uri="{FF2B5EF4-FFF2-40B4-BE49-F238E27FC236}">
                    <a16:creationId xmlns:a16="http://schemas.microsoft.com/office/drawing/2014/main" id="{AC9B082D-04D3-4D53-A745-040AD3C0D341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89D2F541-25B6-4112-B9A8-565CE8AC645C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2280BC64-FA46-449B-AB89-77CD37ECA341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四角形: 角を丸くする 1373">
                <a:extLst>
                  <a:ext uri="{FF2B5EF4-FFF2-40B4-BE49-F238E27FC236}">
                    <a16:creationId xmlns:a16="http://schemas.microsoft.com/office/drawing/2014/main" id="{6BF44A28-2E23-4183-95DC-D1DB3B3C59F5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四角形: 角を丸くする 1374">
                <a:extLst>
                  <a:ext uri="{FF2B5EF4-FFF2-40B4-BE49-F238E27FC236}">
                    <a16:creationId xmlns:a16="http://schemas.microsoft.com/office/drawing/2014/main" id="{6970FF22-E17E-42AC-A31B-62CBDC332CF7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四角形: 角を丸くする 1375">
                <a:extLst>
                  <a:ext uri="{FF2B5EF4-FFF2-40B4-BE49-F238E27FC236}">
                    <a16:creationId xmlns:a16="http://schemas.microsoft.com/office/drawing/2014/main" id="{14FF4BF6-2376-4F07-BDA3-FD14FD511750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C91EF1DB-5AD9-43A4-A0F7-E607D1DD136E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正方形/長方形 1377">
                <a:extLst>
                  <a:ext uri="{FF2B5EF4-FFF2-40B4-BE49-F238E27FC236}">
                    <a16:creationId xmlns:a16="http://schemas.microsoft.com/office/drawing/2014/main" id="{24821120-CB18-448C-9DAA-704CE1B83365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正方形/長方形 1378">
                <a:extLst>
                  <a:ext uri="{FF2B5EF4-FFF2-40B4-BE49-F238E27FC236}">
                    <a16:creationId xmlns:a16="http://schemas.microsoft.com/office/drawing/2014/main" id="{70A394BD-2697-465A-AED9-AEF3C9CE7130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テキスト ボックス 1379">
                <a:extLst>
                  <a:ext uri="{FF2B5EF4-FFF2-40B4-BE49-F238E27FC236}">
                    <a16:creationId xmlns:a16="http://schemas.microsoft.com/office/drawing/2014/main" id="{022CDECD-AD1C-4207-9178-73E33DC6BE0B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しょうが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pptxf20_チューブ調味料のイラスト</dc:title>
  <dc:subject>pptxf20_チューブ調味料のイラスト</dc:subject>
  <dc:creator>でじけろお</dc:creator>
  <cp:revision>1</cp:revision>
  <dcterms:created xsi:type="dcterms:W3CDTF">2018-05-20T00:31:01Z</dcterms:created>
  <dcterms:modified xsi:type="dcterms:W3CDTF">2020-10-22T16:19:01Z</dcterms:modified>
  <cp:version>1</cp:version>
</cp:coreProperties>
</file>